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4"/>
  </p:notesMasterIdLst>
  <p:sldIdLst>
    <p:sldId id="256" r:id="rId2"/>
    <p:sldId id="299" r:id="rId3"/>
    <p:sldId id="271" r:id="rId4"/>
    <p:sldId id="269" r:id="rId5"/>
    <p:sldId id="274" r:id="rId6"/>
    <p:sldId id="276" r:id="rId7"/>
    <p:sldId id="291" r:id="rId8"/>
    <p:sldId id="278" r:id="rId9"/>
    <p:sldId id="298" r:id="rId10"/>
    <p:sldId id="303" r:id="rId11"/>
    <p:sldId id="308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FFFFCC"/>
    <a:srgbClr val="0099FF"/>
    <a:srgbClr val="00FFFF"/>
    <a:srgbClr val="FFCCFF"/>
    <a:srgbClr val="FF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4" autoAdjust="0"/>
    <p:restoredTop sz="86449" autoAdjust="0"/>
  </p:normalViewPr>
  <p:slideViewPr>
    <p:cSldViewPr>
      <p:cViewPr varScale="1">
        <p:scale>
          <a:sx n="97" d="100"/>
          <a:sy n="97" d="100"/>
        </p:scale>
        <p:origin x="16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55A7A-084F-4BE5-983D-369762AA62D1}" type="doc">
      <dgm:prSet loTypeId="urn:microsoft.com/office/officeart/2005/8/layout/hierarchy2" loCatId="hierarchy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244198-81CB-47DC-BCEC-63FEEA71F0BB}">
      <dgm:prSet phldrT="[Text]" custT="1"/>
      <dgm:spPr/>
      <dgm:t>
        <a:bodyPr/>
        <a:lstStyle/>
        <a:p>
          <a:r>
            <a:rPr lang="ro-RO" sz="2400" b="1" dirty="0"/>
            <a:t>Liceul Tehnologic Grigore Moisil</a:t>
          </a:r>
          <a:endParaRPr lang="en-US" sz="2400" b="1" dirty="0"/>
        </a:p>
      </dgm:t>
    </dgm:pt>
    <dgm:pt modelId="{A60643E7-CB78-4D02-9931-C28F8EC86F0D}" type="parTrans" cxnId="{B5B189A3-7095-48A3-A9EF-D2D1E1531FC7}">
      <dgm:prSet/>
      <dgm:spPr/>
      <dgm:t>
        <a:bodyPr/>
        <a:lstStyle/>
        <a:p>
          <a:endParaRPr lang="en-US"/>
        </a:p>
      </dgm:t>
    </dgm:pt>
    <dgm:pt modelId="{3DEBC555-B54E-4A94-81BC-5BD63857E9C7}" type="sibTrans" cxnId="{B5B189A3-7095-48A3-A9EF-D2D1E1531FC7}">
      <dgm:prSet/>
      <dgm:spPr/>
      <dgm:t>
        <a:bodyPr/>
        <a:lstStyle/>
        <a:p>
          <a:endParaRPr lang="en-US"/>
        </a:p>
      </dgm:t>
    </dgm:pt>
    <dgm:pt modelId="{CB513B2E-2B7B-4577-8C82-777B5A2A319C}">
      <dgm:prSet phldrT="[Text]" custT="1"/>
      <dgm:spPr/>
      <dgm:t>
        <a:bodyPr/>
        <a:lstStyle/>
        <a:p>
          <a:r>
            <a:rPr lang="en-US" sz="2400" b="1" dirty="0" err="1"/>
            <a:t>Liceu</a:t>
          </a:r>
          <a:endParaRPr lang="en-US" sz="2400" b="1" dirty="0"/>
        </a:p>
      </dgm:t>
    </dgm:pt>
    <dgm:pt modelId="{8B118118-547E-44F3-A924-208972301953}" type="parTrans" cxnId="{D273D7DC-89C5-47B4-AA25-D1D819D23F64}">
      <dgm:prSet/>
      <dgm:spPr/>
      <dgm:t>
        <a:bodyPr/>
        <a:lstStyle/>
        <a:p>
          <a:endParaRPr lang="en-US"/>
        </a:p>
      </dgm:t>
    </dgm:pt>
    <dgm:pt modelId="{C05582B0-84E5-46FA-9AE8-10ABBFF83483}" type="sibTrans" cxnId="{D273D7DC-89C5-47B4-AA25-D1D819D23F64}">
      <dgm:prSet/>
      <dgm:spPr/>
      <dgm:t>
        <a:bodyPr/>
        <a:lstStyle/>
        <a:p>
          <a:endParaRPr lang="en-US"/>
        </a:p>
      </dgm:t>
    </dgm:pt>
    <dgm:pt modelId="{F777EB21-1B90-4603-8A9B-C773F0CFE1A3}">
      <dgm:prSet phldrT="[Text]"/>
      <dgm:spPr/>
      <dgm:t>
        <a:bodyPr/>
        <a:lstStyle/>
        <a:p>
          <a:r>
            <a:rPr lang="en-US" b="1" dirty="0" err="1"/>
            <a:t>Servicii</a:t>
          </a:r>
          <a:r>
            <a:rPr lang="en-US" b="1" dirty="0"/>
            <a:t>-Economic</a:t>
          </a:r>
        </a:p>
      </dgm:t>
    </dgm:pt>
    <dgm:pt modelId="{633DB86E-8E40-434D-B5B6-E8C44E32D73F}" type="parTrans" cxnId="{65BE1F98-B111-40F0-A709-C04EAFE7775F}">
      <dgm:prSet/>
      <dgm:spPr/>
      <dgm:t>
        <a:bodyPr/>
        <a:lstStyle/>
        <a:p>
          <a:endParaRPr lang="en-US"/>
        </a:p>
      </dgm:t>
    </dgm:pt>
    <dgm:pt modelId="{0A46EFC9-E802-4181-B938-A0C826D51EF3}" type="sibTrans" cxnId="{65BE1F98-B111-40F0-A709-C04EAFE7775F}">
      <dgm:prSet/>
      <dgm:spPr/>
      <dgm:t>
        <a:bodyPr/>
        <a:lstStyle/>
        <a:p>
          <a:endParaRPr lang="en-US"/>
        </a:p>
      </dgm:t>
    </dgm:pt>
    <dgm:pt modelId="{FD53E75D-1959-4889-9E9F-3B7CEE04E5E9}">
      <dgm:prSet phldrT="[Text]" custT="1"/>
      <dgm:spPr/>
      <dgm:t>
        <a:bodyPr/>
        <a:lstStyle/>
        <a:p>
          <a:r>
            <a:rPr lang="en-US" sz="1600" b="1" dirty="0" err="1"/>
            <a:t>Învățământ</a:t>
          </a:r>
          <a:r>
            <a:rPr lang="en-US" sz="1600" b="1" dirty="0"/>
            <a:t> </a:t>
          </a:r>
          <a:r>
            <a:rPr lang="en-US" sz="1600" b="1" dirty="0" err="1"/>
            <a:t>profesional</a:t>
          </a:r>
          <a:endParaRPr lang="en-US" sz="1600" b="1" dirty="0"/>
        </a:p>
      </dgm:t>
    </dgm:pt>
    <dgm:pt modelId="{8F6F9497-5477-4023-9EC5-10254A501136}" type="parTrans" cxnId="{9C8692A0-1C9B-442F-942F-5EEB7A5CE4C9}">
      <dgm:prSet/>
      <dgm:spPr/>
      <dgm:t>
        <a:bodyPr/>
        <a:lstStyle/>
        <a:p>
          <a:endParaRPr lang="en-US"/>
        </a:p>
      </dgm:t>
    </dgm:pt>
    <dgm:pt modelId="{3D81F841-192D-4CB6-A61D-33F9524C2371}" type="sibTrans" cxnId="{9C8692A0-1C9B-442F-942F-5EEB7A5CE4C9}">
      <dgm:prSet/>
      <dgm:spPr/>
      <dgm:t>
        <a:bodyPr/>
        <a:lstStyle/>
        <a:p>
          <a:endParaRPr lang="en-US"/>
        </a:p>
      </dgm:t>
    </dgm:pt>
    <dgm:pt modelId="{84D76ADA-7B64-4586-8E01-C122F103ECFC}">
      <dgm:prSet phldrT="[Text]"/>
      <dgm:spPr/>
      <dgm:t>
        <a:bodyPr/>
        <a:lstStyle/>
        <a:p>
          <a:r>
            <a:rPr lang="ro-RO" b="1" dirty="0"/>
            <a:t>Mecanici</a:t>
          </a:r>
        </a:p>
        <a:p>
          <a:r>
            <a:rPr lang="ro-RO" b="1" dirty="0"/>
            <a:t>auto</a:t>
          </a:r>
          <a:endParaRPr lang="en-US" b="1" dirty="0"/>
        </a:p>
      </dgm:t>
    </dgm:pt>
    <dgm:pt modelId="{7D6F9137-7564-4870-9479-5A4D5C0C06A6}" type="parTrans" cxnId="{B6A562CB-CD38-4112-B1C3-D43FBDB04201}">
      <dgm:prSet/>
      <dgm:spPr/>
      <dgm:t>
        <a:bodyPr/>
        <a:lstStyle/>
        <a:p>
          <a:endParaRPr lang="en-US"/>
        </a:p>
      </dgm:t>
    </dgm:pt>
    <dgm:pt modelId="{45A7BD4F-7C14-4F52-ABD1-003A18F8AB3D}" type="sibTrans" cxnId="{B6A562CB-CD38-4112-B1C3-D43FBDB04201}">
      <dgm:prSet/>
      <dgm:spPr/>
      <dgm:t>
        <a:bodyPr/>
        <a:lstStyle/>
        <a:p>
          <a:endParaRPr lang="en-US"/>
        </a:p>
      </dgm:t>
    </dgm:pt>
    <dgm:pt modelId="{43301257-5E4E-476A-81F3-559DED59C9BE}">
      <dgm:prSet/>
      <dgm:spPr/>
      <dgm:t>
        <a:bodyPr/>
        <a:lstStyle/>
        <a:p>
          <a:r>
            <a:rPr lang="en-US" b="1" dirty="0" err="1"/>
            <a:t>Tehnic-Mecanic</a:t>
          </a:r>
          <a:endParaRPr lang="en-US" b="1" dirty="0"/>
        </a:p>
      </dgm:t>
    </dgm:pt>
    <dgm:pt modelId="{BC3C1CEF-A930-4B8F-BB2A-794C3684DF53}" type="parTrans" cxnId="{40E287AB-160A-489D-A1D8-9C354B7E8BFC}">
      <dgm:prSet/>
      <dgm:spPr/>
      <dgm:t>
        <a:bodyPr/>
        <a:lstStyle/>
        <a:p>
          <a:endParaRPr lang="en-US"/>
        </a:p>
      </dgm:t>
    </dgm:pt>
    <dgm:pt modelId="{9B442717-2F8C-4F43-A779-882331C95CD8}" type="sibTrans" cxnId="{40E287AB-160A-489D-A1D8-9C354B7E8BFC}">
      <dgm:prSet/>
      <dgm:spPr/>
      <dgm:t>
        <a:bodyPr/>
        <a:lstStyle/>
        <a:p>
          <a:endParaRPr lang="en-US"/>
        </a:p>
      </dgm:t>
    </dgm:pt>
    <dgm:pt modelId="{18A5E24D-B6E4-4B0F-86A4-171BF2E724EA}">
      <dgm:prSet/>
      <dgm:spPr/>
      <dgm:t>
        <a:bodyPr/>
        <a:lstStyle/>
        <a:p>
          <a:r>
            <a:rPr lang="en-US" b="1" dirty="0" err="1"/>
            <a:t>Sudori</a:t>
          </a:r>
          <a:r>
            <a:rPr lang="ro-RO" b="1" dirty="0"/>
            <a:t>/Lăcătuși</a:t>
          </a:r>
          <a:endParaRPr lang="en-US" b="1" dirty="0"/>
        </a:p>
      </dgm:t>
    </dgm:pt>
    <dgm:pt modelId="{2A08054F-AFD9-4CE3-9629-879E41774529}" type="parTrans" cxnId="{26A8EC14-7545-4963-B176-936623311CBB}">
      <dgm:prSet/>
      <dgm:spPr/>
      <dgm:t>
        <a:bodyPr/>
        <a:lstStyle/>
        <a:p>
          <a:endParaRPr lang="en-US"/>
        </a:p>
      </dgm:t>
    </dgm:pt>
    <dgm:pt modelId="{FA588220-552E-4A65-BE50-092435EED649}" type="sibTrans" cxnId="{26A8EC14-7545-4963-B176-936623311CBB}">
      <dgm:prSet/>
      <dgm:spPr/>
      <dgm:t>
        <a:bodyPr/>
        <a:lstStyle/>
        <a:p>
          <a:endParaRPr lang="en-US"/>
        </a:p>
      </dgm:t>
    </dgm:pt>
    <dgm:pt modelId="{994580A0-C1C1-4576-BAA0-E1CC3C2A33E8}">
      <dgm:prSet/>
      <dgm:spPr/>
      <dgm:t>
        <a:bodyPr/>
        <a:lstStyle/>
        <a:p>
          <a:r>
            <a:rPr lang="ro-RO" b="1" dirty="0"/>
            <a:t>Operatori la mașini cu comandă numerică</a:t>
          </a:r>
          <a:endParaRPr lang="en-US" b="1" dirty="0"/>
        </a:p>
      </dgm:t>
    </dgm:pt>
    <dgm:pt modelId="{AE855780-5D77-4B04-B0E4-7690B0328922}" type="parTrans" cxnId="{3377B8FF-E7ED-44A6-AA76-8B8501B49ACE}">
      <dgm:prSet/>
      <dgm:spPr/>
      <dgm:t>
        <a:bodyPr/>
        <a:lstStyle/>
        <a:p>
          <a:endParaRPr lang="en-US"/>
        </a:p>
      </dgm:t>
    </dgm:pt>
    <dgm:pt modelId="{A974BCF4-A6EE-4124-AB22-95617E151DFF}" type="sibTrans" cxnId="{3377B8FF-E7ED-44A6-AA76-8B8501B49ACE}">
      <dgm:prSet/>
      <dgm:spPr/>
      <dgm:t>
        <a:bodyPr/>
        <a:lstStyle/>
        <a:p>
          <a:endParaRPr lang="en-US"/>
        </a:p>
      </dgm:t>
    </dgm:pt>
    <dgm:pt modelId="{965A3C56-896C-41FF-8458-0A140E7CEF95}" type="pres">
      <dgm:prSet presAssocID="{87F55A7A-084F-4BE5-983D-369762AA62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3D54F-5A4C-4F24-AABF-0BFBEF925E51}" type="pres">
      <dgm:prSet presAssocID="{7C244198-81CB-47DC-BCEC-63FEEA71F0BB}" presName="root1" presStyleCnt="0"/>
      <dgm:spPr/>
    </dgm:pt>
    <dgm:pt modelId="{A6FE9D23-C538-4BE7-A94F-145723339574}" type="pres">
      <dgm:prSet presAssocID="{7C244198-81CB-47DC-BCEC-63FEEA71F0BB}" presName="LevelOneTextNode" presStyleLbl="node0" presStyleIdx="0" presStyleCnt="1" custScaleX="183062" custScaleY="276155" custLinFactNeighborX="-84350" custLinFactNeighborY="-1688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997C869-82E6-4820-A174-DCA53475F7C7}" type="pres">
      <dgm:prSet presAssocID="{7C244198-81CB-47DC-BCEC-63FEEA71F0BB}" presName="level2hierChild" presStyleCnt="0"/>
      <dgm:spPr/>
    </dgm:pt>
    <dgm:pt modelId="{EA6B4300-5D56-4C07-9C74-B3413A550FA3}" type="pres">
      <dgm:prSet presAssocID="{8B118118-547E-44F3-A924-20897230195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B09724B-A2BD-4096-95DC-9D3E538C45B1}" type="pres">
      <dgm:prSet presAssocID="{8B118118-547E-44F3-A924-20897230195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DF8F962-D127-4B59-A35C-3485A6E6609A}" type="pres">
      <dgm:prSet presAssocID="{CB513B2E-2B7B-4577-8C82-777B5A2A319C}" presName="root2" presStyleCnt="0"/>
      <dgm:spPr/>
    </dgm:pt>
    <dgm:pt modelId="{E766C5A4-664D-435A-B7CC-093A87C963DF}" type="pres">
      <dgm:prSet presAssocID="{CB513B2E-2B7B-4577-8C82-777B5A2A319C}" presName="LevelTwoTextNode" presStyleLbl="node2" presStyleIdx="0" presStyleCnt="2" custScaleX="133100" custScaleY="133100" custLinFactNeighborX="-46170" custLinFactNeighborY="665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82D8598-2CC6-4B5E-A01E-2EDA47AB6756}" type="pres">
      <dgm:prSet presAssocID="{CB513B2E-2B7B-4577-8C82-777B5A2A319C}" presName="level3hierChild" presStyleCnt="0"/>
      <dgm:spPr/>
    </dgm:pt>
    <dgm:pt modelId="{9FE22D5F-87D0-497D-BE03-BC1BFF1AB6E7}" type="pres">
      <dgm:prSet presAssocID="{633DB86E-8E40-434D-B5B6-E8C44E32D73F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3DFE8DE0-7498-4B21-A01E-306B028AD2C6}" type="pres">
      <dgm:prSet presAssocID="{633DB86E-8E40-434D-B5B6-E8C44E32D73F}" presName="connTx" presStyleLbl="parChTrans1D3" presStyleIdx="0" presStyleCnt="5"/>
      <dgm:spPr/>
      <dgm:t>
        <a:bodyPr/>
        <a:lstStyle/>
        <a:p>
          <a:endParaRPr lang="en-US"/>
        </a:p>
      </dgm:t>
    </dgm:pt>
    <dgm:pt modelId="{C991077C-E6F1-4825-9698-7616A49888D2}" type="pres">
      <dgm:prSet presAssocID="{F777EB21-1B90-4603-8A9B-C773F0CFE1A3}" presName="root2" presStyleCnt="0"/>
      <dgm:spPr/>
    </dgm:pt>
    <dgm:pt modelId="{B2D11776-8E02-490D-BB14-9D2587CE3C0D}" type="pres">
      <dgm:prSet presAssocID="{F777EB21-1B90-4603-8A9B-C773F0CFE1A3}" presName="LevelTwoTextNode" presStyleLbl="node3" presStyleIdx="0" presStyleCnt="5" custLinFactNeighborX="70284" custLinFactNeighborY="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C27017-422A-4D2E-B279-65D56DED9665}" type="pres">
      <dgm:prSet presAssocID="{F777EB21-1B90-4603-8A9B-C773F0CFE1A3}" presName="level3hierChild" presStyleCnt="0"/>
      <dgm:spPr/>
    </dgm:pt>
    <dgm:pt modelId="{C0DDD080-8EA3-4529-82C4-0072DE103304}" type="pres">
      <dgm:prSet presAssocID="{BC3C1CEF-A930-4B8F-BB2A-794C3684DF53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DECDBE8F-F8B2-47F9-A9A8-95A39AF097EB}" type="pres">
      <dgm:prSet presAssocID="{BC3C1CEF-A930-4B8F-BB2A-794C3684DF53}" presName="connTx" presStyleLbl="parChTrans1D3" presStyleIdx="1" presStyleCnt="5"/>
      <dgm:spPr/>
      <dgm:t>
        <a:bodyPr/>
        <a:lstStyle/>
        <a:p>
          <a:endParaRPr lang="en-US"/>
        </a:p>
      </dgm:t>
    </dgm:pt>
    <dgm:pt modelId="{CD646517-2E9B-45ED-8F9A-F37E6787E48B}" type="pres">
      <dgm:prSet presAssocID="{43301257-5E4E-476A-81F3-559DED59C9BE}" presName="root2" presStyleCnt="0"/>
      <dgm:spPr/>
    </dgm:pt>
    <dgm:pt modelId="{E488F8C4-3077-4840-81D7-CFCC107EDAED}" type="pres">
      <dgm:prSet presAssocID="{43301257-5E4E-476A-81F3-559DED59C9BE}" presName="LevelTwoTextNode" presStyleLbl="node3" presStyleIdx="1" presStyleCnt="5" custLinFactNeighborX="70284" custLinFactNeighborY="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B33FB9-16FA-4AE6-A48F-1A51B359F12F}" type="pres">
      <dgm:prSet presAssocID="{43301257-5E4E-476A-81F3-559DED59C9BE}" presName="level3hierChild" presStyleCnt="0"/>
      <dgm:spPr/>
    </dgm:pt>
    <dgm:pt modelId="{E12CC2D1-8F79-4977-814C-64C7E7CE13EA}" type="pres">
      <dgm:prSet presAssocID="{8F6F9497-5477-4023-9EC5-10254A50113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EF51EFC-4F84-488F-B467-F1D5FCE38991}" type="pres">
      <dgm:prSet presAssocID="{8F6F9497-5477-4023-9EC5-10254A50113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78789DC-627B-4C24-A7C8-E0AB68437FED}" type="pres">
      <dgm:prSet presAssocID="{FD53E75D-1959-4889-9E9F-3B7CEE04E5E9}" presName="root2" presStyleCnt="0"/>
      <dgm:spPr/>
    </dgm:pt>
    <dgm:pt modelId="{9F4776B1-173F-45A5-8289-9F462A8E4540}" type="pres">
      <dgm:prSet presAssocID="{FD53E75D-1959-4889-9E9F-3B7CEE04E5E9}" presName="LevelTwoTextNode" presStyleLbl="node2" presStyleIdx="1" presStyleCnt="2" custScaleX="133100" custScaleY="133100" custLinFactNeighborX="-39822" custLinFactNeighborY="18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4D6BE9-F729-43E3-883C-FB157376EBE8}" type="pres">
      <dgm:prSet presAssocID="{FD53E75D-1959-4889-9E9F-3B7CEE04E5E9}" presName="level3hierChild" presStyleCnt="0"/>
      <dgm:spPr/>
    </dgm:pt>
    <dgm:pt modelId="{EB5A7A5C-A2FC-4F9A-BF9F-194346A7956E}" type="pres">
      <dgm:prSet presAssocID="{7D6F9137-7564-4870-9479-5A4D5C0C06A6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64990C1D-0EC5-4741-AC74-D7E27B2B86D7}" type="pres">
      <dgm:prSet presAssocID="{7D6F9137-7564-4870-9479-5A4D5C0C06A6}" presName="connTx" presStyleLbl="parChTrans1D3" presStyleIdx="2" presStyleCnt="5"/>
      <dgm:spPr/>
      <dgm:t>
        <a:bodyPr/>
        <a:lstStyle/>
        <a:p>
          <a:endParaRPr lang="en-US"/>
        </a:p>
      </dgm:t>
    </dgm:pt>
    <dgm:pt modelId="{8DCFFC59-5874-4392-A818-2B3B2C0985F2}" type="pres">
      <dgm:prSet presAssocID="{84D76ADA-7B64-4586-8E01-C122F103ECFC}" presName="root2" presStyleCnt="0"/>
      <dgm:spPr/>
    </dgm:pt>
    <dgm:pt modelId="{FCF13608-C38A-4252-8126-1F9997AC729C}" type="pres">
      <dgm:prSet presAssocID="{84D76ADA-7B64-4586-8E01-C122F103ECFC}" presName="LevelTwoTextNode" presStyleLbl="node3" presStyleIdx="2" presStyleCnt="5" custLinFactNeighborX="70284" custLinFactNeighborY="12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C5331C-2017-4812-8F39-3C3D82D5F8F9}" type="pres">
      <dgm:prSet presAssocID="{84D76ADA-7B64-4586-8E01-C122F103ECFC}" presName="level3hierChild" presStyleCnt="0"/>
      <dgm:spPr/>
    </dgm:pt>
    <dgm:pt modelId="{12F9AD54-E0B0-4CBE-BFBC-20A0FDD046D2}" type="pres">
      <dgm:prSet presAssocID="{2A08054F-AFD9-4CE3-9629-879E41774529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DF45B768-49F5-406F-939F-AFE780C46A56}" type="pres">
      <dgm:prSet presAssocID="{2A08054F-AFD9-4CE3-9629-879E41774529}" presName="connTx" presStyleLbl="parChTrans1D3" presStyleIdx="3" presStyleCnt="5"/>
      <dgm:spPr/>
      <dgm:t>
        <a:bodyPr/>
        <a:lstStyle/>
        <a:p>
          <a:endParaRPr lang="en-US"/>
        </a:p>
      </dgm:t>
    </dgm:pt>
    <dgm:pt modelId="{0C4F5BC5-F7C6-4BF0-B26A-D1566DC242B1}" type="pres">
      <dgm:prSet presAssocID="{18A5E24D-B6E4-4B0F-86A4-171BF2E724EA}" presName="root2" presStyleCnt="0"/>
      <dgm:spPr/>
    </dgm:pt>
    <dgm:pt modelId="{E4F511EC-F070-4D8E-88B2-C0B3046C4778}" type="pres">
      <dgm:prSet presAssocID="{18A5E24D-B6E4-4B0F-86A4-171BF2E724EA}" presName="LevelTwoTextNode" presStyleLbl="node3" presStyleIdx="3" presStyleCnt="5" custLinFactNeighborX="70284" custLinFactNeighborY="16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11746B-2DD6-4AC4-B9F5-F5900C8ACE5A}" type="pres">
      <dgm:prSet presAssocID="{18A5E24D-B6E4-4B0F-86A4-171BF2E724EA}" presName="level3hierChild" presStyleCnt="0"/>
      <dgm:spPr/>
    </dgm:pt>
    <dgm:pt modelId="{1782BF5C-CC1A-407E-9DD3-7DDD8EA93AF7}" type="pres">
      <dgm:prSet presAssocID="{AE855780-5D77-4B04-B0E4-7690B0328922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29B8671D-C039-4D00-866F-95A9B2C01589}" type="pres">
      <dgm:prSet presAssocID="{AE855780-5D77-4B04-B0E4-7690B0328922}" presName="connTx" presStyleLbl="parChTrans1D3" presStyleIdx="4" presStyleCnt="5"/>
      <dgm:spPr/>
      <dgm:t>
        <a:bodyPr/>
        <a:lstStyle/>
        <a:p>
          <a:endParaRPr lang="en-US"/>
        </a:p>
      </dgm:t>
    </dgm:pt>
    <dgm:pt modelId="{838107DF-7EB0-4EA6-9C1F-9C13A9AB4D30}" type="pres">
      <dgm:prSet presAssocID="{994580A0-C1C1-4576-BAA0-E1CC3C2A33E8}" presName="root2" presStyleCnt="0"/>
      <dgm:spPr/>
    </dgm:pt>
    <dgm:pt modelId="{35AD9369-6394-474C-B0E9-F1A290325E22}" type="pres">
      <dgm:prSet presAssocID="{994580A0-C1C1-4576-BAA0-E1CC3C2A33E8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57BD17-5929-4227-9007-3BBC1913BD16}" type="pres">
      <dgm:prSet presAssocID="{994580A0-C1C1-4576-BAA0-E1CC3C2A33E8}" presName="level3hierChild" presStyleCnt="0"/>
      <dgm:spPr/>
    </dgm:pt>
  </dgm:ptLst>
  <dgm:cxnLst>
    <dgm:cxn modelId="{9C8692A0-1C9B-442F-942F-5EEB7A5CE4C9}" srcId="{7C244198-81CB-47DC-BCEC-63FEEA71F0BB}" destId="{FD53E75D-1959-4889-9E9F-3B7CEE04E5E9}" srcOrd="1" destOrd="0" parTransId="{8F6F9497-5477-4023-9EC5-10254A501136}" sibTransId="{3D81F841-192D-4CB6-A61D-33F9524C2371}"/>
    <dgm:cxn modelId="{CA9CDB86-5869-4E5E-99AE-956A6F903CA1}" type="presOf" srcId="{8B118118-547E-44F3-A924-208972301953}" destId="{EA6B4300-5D56-4C07-9C74-B3413A550FA3}" srcOrd="0" destOrd="0" presId="urn:microsoft.com/office/officeart/2005/8/layout/hierarchy2"/>
    <dgm:cxn modelId="{26A8EC14-7545-4963-B176-936623311CBB}" srcId="{FD53E75D-1959-4889-9E9F-3B7CEE04E5E9}" destId="{18A5E24D-B6E4-4B0F-86A4-171BF2E724EA}" srcOrd="1" destOrd="0" parTransId="{2A08054F-AFD9-4CE3-9629-879E41774529}" sibTransId="{FA588220-552E-4A65-BE50-092435EED649}"/>
    <dgm:cxn modelId="{2AD02D74-E4C5-4D80-AF7B-7AFB260A07BA}" type="presOf" srcId="{633DB86E-8E40-434D-B5B6-E8C44E32D73F}" destId="{9FE22D5F-87D0-497D-BE03-BC1BFF1AB6E7}" srcOrd="0" destOrd="0" presId="urn:microsoft.com/office/officeart/2005/8/layout/hierarchy2"/>
    <dgm:cxn modelId="{6E74BCB9-CC88-4680-82D6-08687E5B1A10}" type="presOf" srcId="{8B118118-547E-44F3-A924-208972301953}" destId="{6B09724B-A2BD-4096-95DC-9D3E538C45B1}" srcOrd="1" destOrd="0" presId="urn:microsoft.com/office/officeart/2005/8/layout/hierarchy2"/>
    <dgm:cxn modelId="{D2B4E59A-0C15-4508-B46F-3D90D332D14E}" type="presOf" srcId="{F777EB21-1B90-4603-8A9B-C773F0CFE1A3}" destId="{B2D11776-8E02-490D-BB14-9D2587CE3C0D}" srcOrd="0" destOrd="0" presId="urn:microsoft.com/office/officeart/2005/8/layout/hierarchy2"/>
    <dgm:cxn modelId="{7EEA699A-14AD-4F38-9662-2642C1454311}" type="presOf" srcId="{FD53E75D-1959-4889-9E9F-3B7CEE04E5E9}" destId="{9F4776B1-173F-45A5-8289-9F462A8E4540}" srcOrd="0" destOrd="0" presId="urn:microsoft.com/office/officeart/2005/8/layout/hierarchy2"/>
    <dgm:cxn modelId="{99CDF9D8-3162-41F5-83BF-85B70034EA0A}" type="presOf" srcId="{8F6F9497-5477-4023-9EC5-10254A501136}" destId="{E12CC2D1-8F79-4977-814C-64C7E7CE13EA}" srcOrd="0" destOrd="0" presId="urn:microsoft.com/office/officeart/2005/8/layout/hierarchy2"/>
    <dgm:cxn modelId="{5CBED5A8-F5C5-4AE7-AC2B-5ABE905FC463}" type="presOf" srcId="{7D6F9137-7564-4870-9479-5A4D5C0C06A6}" destId="{64990C1D-0EC5-4741-AC74-D7E27B2B86D7}" srcOrd="1" destOrd="0" presId="urn:microsoft.com/office/officeart/2005/8/layout/hierarchy2"/>
    <dgm:cxn modelId="{B6A562CB-CD38-4112-B1C3-D43FBDB04201}" srcId="{FD53E75D-1959-4889-9E9F-3B7CEE04E5E9}" destId="{84D76ADA-7B64-4586-8E01-C122F103ECFC}" srcOrd="0" destOrd="0" parTransId="{7D6F9137-7564-4870-9479-5A4D5C0C06A6}" sibTransId="{45A7BD4F-7C14-4F52-ABD1-003A18F8AB3D}"/>
    <dgm:cxn modelId="{3377B8FF-E7ED-44A6-AA76-8B8501B49ACE}" srcId="{FD53E75D-1959-4889-9E9F-3B7CEE04E5E9}" destId="{994580A0-C1C1-4576-BAA0-E1CC3C2A33E8}" srcOrd="2" destOrd="0" parTransId="{AE855780-5D77-4B04-B0E4-7690B0328922}" sibTransId="{A974BCF4-A6EE-4124-AB22-95617E151DFF}"/>
    <dgm:cxn modelId="{65BE1F98-B111-40F0-A709-C04EAFE7775F}" srcId="{CB513B2E-2B7B-4577-8C82-777B5A2A319C}" destId="{F777EB21-1B90-4603-8A9B-C773F0CFE1A3}" srcOrd="0" destOrd="0" parTransId="{633DB86E-8E40-434D-B5B6-E8C44E32D73F}" sibTransId="{0A46EFC9-E802-4181-B938-A0C826D51EF3}"/>
    <dgm:cxn modelId="{724CBDA1-F48F-4D23-B8E1-BFC4963E5D3E}" type="presOf" srcId="{2A08054F-AFD9-4CE3-9629-879E41774529}" destId="{DF45B768-49F5-406F-939F-AFE780C46A56}" srcOrd="1" destOrd="0" presId="urn:microsoft.com/office/officeart/2005/8/layout/hierarchy2"/>
    <dgm:cxn modelId="{973598D9-9C9C-42DD-A97D-DA2238C1EB16}" type="presOf" srcId="{18A5E24D-B6E4-4B0F-86A4-171BF2E724EA}" destId="{E4F511EC-F070-4D8E-88B2-C0B3046C4778}" srcOrd="0" destOrd="0" presId="urn:microsoft.com/office/officeart/2005/8/layout/hierarchy2"/>
    <dgm:cxn modelId="{8736F118-06D4-4E80-BF55-0C37B9A0943C}" type="presOf" srcId="{BC3C1CEF-A930-4B8F-BB2A-794C3684DF53}" destId="{C0DDD080-8EA3-4529-82C4-0072DE103304}" srcOrd="0" destOrd="0" presId="urn:microsoft.com/office/officeart/2005/8/layout/hierarchy2"/>
    <dgm:cxn modelId="{287AC537-4A72-44A2-B948-27EB622BA88D}" type="presOf" srcId="{AE855780-5D77-4B04-B0E4-7690B0328922}" destId="{29B8671D-C039-4D00-866F-95A9B2C01589}" srcOrd="1" destOrd="0" presId="urn:microsoft.com/office/officeart/2005/8/layout/hierarchy2"/>
    <dgm:cxn modelId="{29ACCD52-ADC4-448F-9D61-0BEED1041515}" type="presOf" srcId="{7C244198-81CB-47DC-BCEC-63FEEA71F0BB}" destId="{A6FE9D23-C538-4BE7-A94F-145723339574}" srcOrd="0" destOrd="0" presId="urn:microsoft.com/office/officeart/2005/8/layout/hierarchy2"/>
    <dgm:cxn modelId="{D273D7DC-89C5-47B4-AA25-D1D819D23F64}" srcId="{7C244198-81CB-47DC-BCEC-63FEEA71F0BB}" destId="{CB513B2E-2B7B-4577-8C82-777B5A2A319C}" srcOrd="0" destOrd="0" parTransId="{8B118118-547E-44F3-A924-208972301953}" sibTransId="{C05582B0-84E5-46FA-9AE8-10ABBFF83483}"/>
    <dgm:cxn modelId="{FC83016E-92B5-4B1B-8D23-138FD3E03516}" type="presOf" srcId="{84D76ADA-7B64-4586-8E01-C122F103ECFC}" destId="{FCF13608-C38A-4252-8126-1F9997AC729C}" srcOrd="0" destOrd="0" presId="urn:microsoft.com/office/officeart/2005/8/layout/hierarchy2"/>
    <dgm:cxn modelId="{AC77373C-8971-4691-A318-6490B7C01CFF}" type="presOf" srcId="{BC3C1CEF-A930-4B8F-BB2A-794C3684DF53}" destId="{DECDBE8F-F8B2-47F9-A9A8-95A39AF097EB}" srcOrd="1" destOrd="0" presId="urn:microsoft.com/office/officeart/2005/8/layout/hierarchy2"/>
    <dgm:cxn modelId="{40E287AB-160A-489D-A1D8-9C354B7E8BFC}" srcId="{CB513B2E-2B7B-4577-8C82-777B5A2A319C}" destId="{43301257-5E4E-476A-81F3-559DED59C9BE}" srcOrd="1" destOrd="0" parTransId="{BC3C1CEF-A930-4B8F-BB2A-794C3684DF53}" sibTransId="{9B442717-2F8C-4F43-A779-882331C95CD8}"/>
    <dgm:cxn modelId="{B5B189A3-7095-48A3-A9EF-D2D1E1531FC7}" srcId="{87F55A7A-084F-4BE5-983D-369762AA62D1}" destId="{7C244198-81CB-47DC-BCEC-63FEEA71F0BB}" srcOrd="0" destOrd="0" parTransId="{A60643E7-CB78-4D02-9931-C28F8EC86F0D}" sibTransId="{3DEBC555-B54E-4A94-81BC-5BD63857E9C7}"/>
    <dgm:cxn modelId="{3C02F48F-8DAE-4AD0-A287-1706CE1F3F05}" type="presOf" srcId="{7D6F9137-7564-4870-9479-5A4D5C0C06A6}" destId="{EB5A7A5C-A2FC-4F9A-BF9F-194346A7956E}" srcOrd="0" destOrd="0" presId="urn:microsoft.com/office/officeart/2005/8/layout/hierarchy2"/>
    <dgm:cxn modelId="{14D4E4E1-F221-4B7D-876D-B391EC473C6C}" type="presOf" srcId="{2A08054F-AFD9-4CE3-9629-879E41774529}" destId="{12F9AD54-E0B0-4CBE-BFBC-20A0FDD046D2}" srcOrd="0" destOrd="0" presId="urn:microsoft.com/office/officeart/2005/8/layout/hierarchy2"/>
    <dgm:cxn modelId="{A7F29220-B6AB-4593-A7CB-C6963CAF0B82}" type="presOf" srcId="{43301257-5E4E-476A-81F3-559DED59C9BE}" destId="{E488F8C4-3077-4840-81D7-CFCC107EDAED}" srcOrd="0" destOrd="0" presId="urn:microsoft.com/office/officeart/2005/8/layout/hierarchy2"/>
    <dgm:cxn modelId="{C9143CD3-9998-4FF9-905C-142EF0D1B2C0}" type="presOf" srcId="{633DB86E-8E40-434D-B5B6-E8C44E32D73F}" destId="{3DFE8DE0-7498-4B21-A01E-306B028AD2C6}" srcOrd="1" destOrd="0" presId="urn:microsoft.com/office/officeart/2005/8/layout/hierarchy2"/>
    <dgm:cxn modelId="{ED720862-9EF5-40C4-BAB4-435E2EC866F2}" type="presOf" srcId="{CB513B2E-2B7B-4577-8C82-777B5A2A319C}" destId="{E766C5A4-664D-435A-B7CC-093A87C963DF}" srcOrd="0" destOrd="0" presId="urn:microsoft.com/office/officeart/2005/8/layout/hierarchy2"/>
    <dgm:cxn modelId="{2A76675E-38B0-4AA9-9584-A34928D9AC32}" type="presOf" srcId="{AE855780-5D77-4B04-B0E4-7690B0328922}" destId="{1782BF5C-CC1A-407E-9DD3-7DDD8EA93AF7}" srcOrd="0" destOrd="0" presId="urn:microsoft.com/office/officeart/2005/8/layout/hierarchy2"/>
    <dgm:cxn modelId="{E8365424-74EC-4B5F-A99A-482CA5DC417D}" type="presOf" srcId="{87F55A7A-084F-4BE5-983D-369762AA62D1}" destId="{965A3C56-896C-41FF-8458-0A140E7CEF95}" srcOrd="0" destOrd="0" presId="urn:microsoft.com/office/officeart/2005/8/layout/hierarchy2"/>
    <dgm:cxn modelId="{806DC7F2-C012-4709-A145-6CC89800462C}" type="presOf" srcId="{994580A0-C1C1-4576-BAA0-E1CC3C2A33E8}" destId="{35AD9369-6394-474C-B0E9-F1A290325E22}" srcOrd="0" destOrd="0" presId="urn:microsoft.com/office/officeart/2005/8/layout/hierarchy2"/>
    <dgm:cxn modelId="{A8CEB40F-1466-4581-BEE7-78BB30DE1DCB}" type="presOf" srcId="{8F6F9497-5477-4023-9EC5-10254A501136}" destId="{CEF51EFC-4F84-488F-B467-F1D5FCE38991}" srcOrd="1" destOrd="0" presId="urn:microsoft.com/office/officeart/2005/8/layout/hierarchy2"/>
    <dgm:cxn modelId="{4F3C771F-6DA4-4A06-B334-6DCA4DBDF409}" type="presParOf" srcId="{965A3C56-896C-41FF-8458-0A140E7CEF95}" destId="{95F3D54F-5A4C-4F24-AABF-0BFBEF925E51}" srcOrd="0" destOrd="0" presId="urn:microsoft.com/office/officeart/2005/8/layout/hierarchy2"/>
    <dgm:cxn modelId="{A7E0A9D5-EE88-4303-A108-D1FE399B017E}" type="presParOf" srcId="{95F3D54F-5A4C-4F24-AABF-0BFBEF925E51}" destId="{A6FE9D23-C538-4BE7-A94F-145723339574}" srcOrd="0" destOrd="0" presId="urn:microsoft.com/office/officeart/2005/8/layout/hierarchy2"/>
    <dgm:cxn modelId="{DB4B041A-DB5C-4B98-8D7D-FE8361F60AE1}" type="presParOf" srcId="{95F3D54F-5A4C-4F24-AABF-0BFBEF925E51}" destId="{3997C869-82E6-4820-A174-DCA53475F7C7}" srcOrd="1" destOrd="0" presId="urn:microsoft.com/office/officeart/2005/8/layout/hierarchy2"/>
    <dgm:cxn modelId="{A545BBB4-23A3-4F2D-9B25-AB24C2A45E2B}" type="presParOf" srcId="{3997C869-82E6-4820-A174-DCA53475F7C7}" destId="{EA6B4300-5D56-4C07-9C74-B3413A550FA3}" srcOrd="0" destOrd="0" presId="urn:microsoft.com/office/officeart/2005/8/layout/hierarchy2"/>
    <dgm:cxn modelId="{FBC4810A-ADD4-475C-85F7-97DDC3AADD8C}" type="presParOf" srcId="{EA6B4300-5D56-4C07-9C74-B3413A550FA3}" destId="{6B09724B-A2BD-4096-95DC-9D3E538C45B1}" srcOrd="0" destOrd="0" presId="urn:microsoft.com/office/officeart/2005/8/layout/hierarchy2"/>
    <dgm:cxn modelId="{482EE18C-1465-4C22-A97F-128296A8772F}" type="presParOf" srcId="{3997C869-82E6-4820-A174-DCA53475F7C7}" destId="{BDF8F962-D127-4B59-A35C-3485A6E6609A}" srcOrd="1" destOrd="0" presId="urn:microsoft.com/office/officeart/2005/8/layout/hierarchy2"/>
    <dgm:cxn modelId="{75DA0162-CA70-46DE-82B5-C26213C355B1}" type="presParOf" srcId="{BDF8F962-D127-4B59-A35C-3485A6E6609A}" destId="{E766C5A4-664D-435A-B7CC-093A87C963DF}" srcOrd="0" destOrd="0" presId="urn:microsoft.com/office/officeart/2005/8/layout/hierarchy2"/>
    <dgm:cxn modelId="{765205AD-9F7E-4AE0-A3CC-C1E1AC4A1D0B}" type="presParOf" srcId="{BDF8F962-D127-4B59-A35C-3485A6E6609A}" destId="{A82D8598-2CC6-4B5E-A01E-2EDA47AB6756}" srcOrd="1" destOrd="0" presId="urn:microsoft.com/office/officeart/2005/8/layout/hierarchy2"/>
    <dgm:cxn modelId="{B639F490-12B8-4A35-B54E-99766CA958D7}" type="presParOf" srcId="{A82D8598-2CC6-4B5E-A01E-2EDA47AB6756}" destId="{9FE22D5F-87D0-497D-BE03-BC1BFF1AB6E7}" srcOrd="0" destOrd="0" presId="urn:microsoft.com/office/officeart/2005/8/layout/hierarchy2"/>
    <dgm:cxn modelId="{2E03871B-F03C-47A1-8900-741DEBB7571E}" type="presParOf" srcId="{9FE22D5F-87D0-497D-BE03-BC1BFF1AB6E7}" destId="{3DFE8DE0-7498-4B21-A01E-306B028AD2C6}" srcOrd="0" destOrd="0" presId="urn:microsoft.com/office/officeart/2005/8/layout/hierarchy2"/>
    <dgm:cxn modelId="{291DDCE2-61F0-419D-B30A-F4A7209E5579}" type="presParOf" srcId="{A82D8598-2CC6-4B5E-A01E-2EDA47AB6756}" destId="{C991077C-E6F1-4825-9698-7616A49888D2}" srcOrd="1" destOrd="0" presId="urn:microsoft.com/office/officeart/2005/8/layout/hierarchy2"/>
    <dgm:cxn modelId="{E72D3987-4C18-4D9F-98AE-4E3258412AC8}" type="presParOf" srcId="{C991077C-E6F1-4825-9698-7616A49888D2}" destId="{B2D11776-8E02-490D-BB14-9D2587CE3C0D}" srcOrd="0" destOrd="0" presId="urn:microsoft.com/office/officeart/2005/8/layout/hierarchy2"/>
    <dgm:cxn modelId="{1E71E373-28FF-4309-A4AE-AD005E54F4E0}" type="presParOf" srcId="{C991077C-E6F1-4825-9698-7616A49888D2}" destId="{8DC27017-422A-4D2E-B279-65D56DED9665}" srcOrd="1" destOrd="0" presId="urn:microsoft.com/office/officeart/2005/8/layout/hierarchy2"/>
    <dgm:cxn modelId="{914EFE30-138B-4033-A778-1872438052F9}" type="presParOf" srcId="{A82D8598-2CC6-4B5E-A01E-2EDA47AB6756}" destId="{C0DDD080-8EA3-4529-82C4-0072DE103304}" srcOrd="2" destOrd="0" presId="urn:microsoft.com/office/officeart/2005/8/layout/hierarchy2"/>
    <dgm:cxn modelId="{1893A157-453C-4A84-83A9-1EB6254E78FB}" type="presParOf" srcId="{C0DDD080-8EA3-4529-82C4-0072DE103304}" destId="{DECDBE8F-F8B2-47F9-A9A8-95A39AF097EB}" srcOrd="0" destOrd="0" presId="urn:microsoft.com/office/officeart/2005/8/layout/hierarchy2"/>
    <dgm:cxn modelId="{5CA55C43-9E76-4F0E-9104-7341DCBE692B}" type="presParOf" srcId="{A82D8598-2CC6-4B5E-A01E-2EDA47AB6756}" destId="{CD646517-2E9B-45ED-8F9A-F37E6787E48B}" srcOrd="3" destOrd="0" presId="urn:microsoft.com/office/officeart/2005/8/layout/hierarchy2"/>
    <dgm:cxn modelId="{B6E56F9B-17AB-4C40-8851-695963450AC2}" type="presParOf" srcId="{CD646517-2E9B-45ED-8F9A-F37E6787E48B}" destId="{E488F8C4-3077-4840-81D7-CFCC107EDAED}" srcOrd="0" destOrd="0" presId="urn:microsoft.com/office/officeart/2005/8/layout/hierarchy2"/>
    <dgm:cxn modelId="{6515A3FF-5E6A-4C79-A75D-4AD8CC9D532D}" type="presParOf" srcId="{CD646517-2E9B-45ED-8F9A-F37E6787E48B}" destId="{9BB33FB9-16FA-4AE6-A48F-1A51B359F12F}" srcOrd="1" destOrd="0" presId="urn:microsoft.com/office/officeart/2005/8/layout/hierarchy2"/>
    <dgm:cxn modelId="{00FF58F3-C229-4F99-843E-E6FD31777F26}" type="presParOf" srcId="{3997C869-82E6-4820-A174-DCA53475F7C7}" destId="{E12CC2D1-8F79-4977-814C-64C7E7CE13EA}" srcOrd="2" destOrd="0" presId="urn:microsoft.com/office/officeart/2005/8/layout/hierarchy2"/>
    <dgm:cxn modelId="{9C526834-019F-4A40-8578-3C6B2BC811F9}" type="presParOf" srcId="{E12CC2D1-8F79-4977-814C-64C7E7CE13EA}" destId="{CEF51EFC-4F84-488F-B467-F1D5FCE38991}" srcOrd="0" destOrd="0" presId="urn:microsoft.com/office/officeart/2005/8/layout/hierarchy2"/>
    <dgm:cxn modelId="{42E9345F-F966-4FFF-8B7B-80EBE111407A}" type="presParOf" srcId="{3997C869-82E6-4820-A174-DCA53475F7C7}" destId="{F78789DC-627B-4C24-A7C8-E0AB68437FED}" srcOrd="3" destOrd="0" presId="urn:microsoft.com/office/officeart/2005/8/layout/hierarchy2"/>
    <dgm:cxn modelId="{31BB65E4-DBDA-40A8-9146-4BE23C887667}" type="presParOf" srcId="{F78789DC-627B-4C24-A7C8-E0AB68437FED}" destId="{9F4776B1-173F-45A5-8289-9F462A8E4540}" srcOrd="0" destOrd="0" presId="urn:microsoft.com/office/officeart/2005/8/layout/hierarchy2"/>
    <dgm:cxn modelId="{FB4C06DD-BF51-43E8-B707-8E3EDCB3DFF3}" type="presParOf" srcId="{F78789DC-627B-4C24-A7C8-E0AB68437FED}" destId="{B14D6BE9-F729-43E3-883C-FB157376EBE8}" srcOrd="1" destOrd="0" presId="urn:microsoft.com/office/officeart/2005/8/layout/hierarchy2"/>
    <dgm:cxn modelId="{434F4B9F-1A7A-4837-B041-5F3AA3B29529}" type="presParOf" srcId="{B14D6BE9-F729-43E3-883C-FB157376EBE8}" destId="{EB5A7A5C-A2FC-4F9A-BF9F-194346A7956E}" srcOrd="0" destOrd="0" presId="urn:microsoft.com/office/officeart/2005/8/layout/hierarchy2"/>
    <dgm:cxn modelId="{270E3D20-08F7-4754-81A5-052EC954DC30}" type="presParOf" srcId="{EB5A7A5C-A2FC-4F9A-BF9F-194346A7956E}" destId="{64990C1D-0EC5-4741-AC74-D7E27B2B86D7}" srcOrd="0" destOrd="0" presId="urn:microsoft.com/office/officeart/2005/8/layout/hierarchy2"/>
    <dgm:cxn modelId="{3A479B52-D8D8-43EF-9721-6C04A52BC882}" type="presParOf" srcId="{B14D6BE9-F729-43E3-883C-FB157376EBE8}" destId="{8DCFFC59-5874-4392-A818-2B3B2C0985F2}" srcOrd="1" destOrd="0" presId="urn:microsoft.com/office/officeart/2005/8/layout/hierarchy2"/>
    <dgm:cxn modelId="{314EBAF4-C9AC-4927-AEFA-2288CD255FE5}" type="presParOf" srcId="{8DCFFC59-5874-4392-A818-2B3B2C0985F2}" destId="{FCF13608-C38A-4252-8126-1F9997AC729C}" srcOrd="0" destOrd="0" presId="urn:microsoft.com/office/officeart/2005/8/layout/hierarchy2"/>
    <dgm:cxn modelId="{D37F5795-DEBA-4554-B446-9A3AE4AA1C85}" type="presParOf" srcId="{8DCFFC59-5874-4392-A818-2B3B2C0985F2}" destId="{72C5331C-2017-4812-8F39-3C3D82D5F8F9}" srcOrd="1" destOrd="0" presId="urn:microsoft.com/office/officeart/2005/8/layout/hierarchy2"/>
    <dgm:cxn modelId="{F1B8A35C-8F3A-4119-AE1A-CC9DB89A73A9}" type="presParOf" srcId="{B14D6BE9-F729-43E3-883C-FB157376EBE8}" destId="{12F9AD54-E0B0-4CBE-BFBC-20A0FDD046D2}" srcOrd="2" destOrd="0" presId="urn:microsoft.com/office/officeart/2005/8/layout/hierarchy2"/>
    <dgm:cxn modelId="{D8B030B1-7BBF-4CA3-B11F-51EE2A442F3E}" type="presParOf" srcId="{12F9AD54-E0B0-4CBE-BFBC-20A0FDD046D2}" destId="{DF45B768-49F5-406F-939F-AFE780C46A56}" srcOrd="0" destOrd="0" presId="urn:microsoft.com/office/officeart/2005/8/layout/hierarchy2"/>
    <dgm:cxn modelId="{02576A0F-970E-4BF2-BCF7-D6F64B5028ED}" type="presParOf" srcId="{B14D6BE9-F729-43E3-883C-FB157376EBE8}" destId="{0C4F5BC5-F7C6-4BF0-B26A-D1566DC242B1}" srcOrd="3" destOrd="0" presId="urn:microsoft.com/office/officeart/2005/8/layout/hierarchy2"/>
    <dgm:cxn modelId="{DC808A56-46E0-4450-A0DB-0ACCCDBD2713}" type="presParOf" srcId="{0C4F5BC5-F7C6-4BF0-B26A-D1566DC242B1}" destId="{E4F511EC-F070-4D8E-88B2-C0B3046C4778}" srcOrd="0" destOrd="0" presId="urn:microsoft.com/office/officeart/2005/8/layout/hierarchy2"/>
    <dgm:cxn modelId="{2FD8BAE9-0450-4577-88EC-C37DFC6708A2}" type="presParOf" srcId="{0C4F5BC5-F7C6-4BF0-B26A-D1566DC242B1}" destId="{B011746B-2DD6-4AC4-B9F5-F5900C8ACE5A}" srcOrd="1" destOrd="0" presId="urn:microsoft.com/office/officeart/2005/8/layout/hierarchy2"/>
    <dgm:cxn modelId="{32F373E4-F954-43BA-9B91-8E8F68BD76FE}" type="presParOf" srcId="{B14D6BE9-F729-43E3-883C-FB157376EBE8}" destId="{1782BF5C-CC1A-407E-9DD3-7DDD8EA93AF7}" srcOrd="4" destOrd="0" presId="urn:microsoft.com/office/officeart/2005/8/layout/hierarchy2"/>
    <dgm:cxn modelId="{1BDA876E-3E18-4F8A-A2E9-30991F78430A}" type="presParOf" srcId="{1782BF5C-CC1A-407E-9DD3-7DDD8EA93AF7}" destId="{29B8671D-C039-4D00-866F-95A9B2C01589}" srcOrd="0" destOrd="0" presId="urn:microsoft.com/office/officeart/2005/8/layout/hierarchy2"/>
    <dgm:cxn modelId="{6BF2DECF-FE24-4479-B169-B2BEB5524B0B}" type="presParOf" srcId="{B14D6BE9-F729-43E3-883C-FB157376EBE8}" destId="{838107DF-7EB0-4EA6-9C1F-9C13A9AB4D30}" srcOrd="5" destOrd="0" presId="urn:microsoft.com/office/officeart/2005/8/layout/hierarchy2"/>
    <dgm:cxn modelId="{CC3C2D9F-C3DC-4F97-A852-58C84A22EE7D}" type="presParOf" srcId="{838107DF-7EB0-4EA6-9C1F-9C13A9AB4D30}" destId="{35AD9369-6394-474C-B0E9-F1A290325E22}" srcOrd="0" destOrd="0" presId="urn:microsoft.com/office/officeart/2005/8/layout/hierarchy2"/>
    <dgm:cxn modelId="{8D2F8F98-1A57-41D8-98FA-24AAE2BD4CC1}" type="presParOf" srcId="{838107DF-7EB0-4EA6-9C1F-9C13A9AB4D30}" destId="{6D57BD17-5929-4227-9007-3BBC1913BD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33C4EA0-00A9-48B3-8F5A-D566122EEF00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844F99D-B17C-4312-8BA7-72CD85E79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5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44F99D-B17C-4312-8BA7-72CD85E79A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0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4F99D-B17C-4312-8BA7-72CD85E79A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8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44F99D-B17C-4312-8BA7-72CD85E79A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6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43E32F1-D388-40B3-A356-05FF1B2DF5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4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4C91B1-B0B1-4F42-9009-80C56FACEA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8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4C91B1-B0B1-4F42-9009-80C56FACEA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13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4C91B1-B0B1-4F42-9009-80C56FACEA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05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4C91B1-B0B1-4F42-9009-80C56FACEA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745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4C91B1-B0B1-4F42-9009-80C56FACEA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59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A0F2-E161-4F54-8512-C136A810DB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FB61-923F-48FB-B277-1C6BAFD468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A53A-C6D5-4DC8-BB93-51B8B0255E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07A6C52-6C54-4773-9422-E2FB8EB777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3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812A221-E635-49F1-8EB5-107EBA54D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0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8BD5F9E-1114-421E-A277-AC92737532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4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A83CF-5B1D-4BE7-A0BF-4826952D1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C57F3-2A87-4DEE-B6C0-DF20154D06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3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BE4C2-4317-4D7B-8C42-766CC92472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3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16EFF4C-19BE-40D7-9A21-86A1BC5A58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74C91B1-B0B1-4F42-9009-80C56FACEA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5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838200" y="1447800"/>
            <a:ext cx="7239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LICEUL TEHNOLOGIC “GRIGORE MOISIL”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</a:t>
            </a:r>
            <a:r>
              <a:rPr lang="ro-RO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ISTRIȚA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4267200" y="4495800"/>
            <a:ext cx="428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2800" b="1" dirty="0">
                <a:solidFill>
                  <a:srgbClr val="0000FF"/>
                </a:solidFill>
              </a:rPr>
              <a:t>www.grigoremoisilbn.ro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9600" y="5562600"/>
            <a:ext cx="4373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</a:rPr>
              <a:t>“</a:t>
            </a:r>
            <a:r>
              <a:rPr lang="ro-RO" sz="1600" b="1" dirty="0">
                <a:solidFill>
                  <a:srgbClr val="0000FF"/>
                </a:solidFill>
              </a:rPr>
              <a:t>SUNTEM</a:t>
            </a:r>
            <a:r>
              <a:rPr lang="ro-RO" sz="1600" b="1" i="1" dirty="0"/>
              <a:t> </a:t>
            </a:r>
            <a:r>
              <a:rPr lang="ro-RO" sz="1600" b="1" dirty="0">
                <a:solidFill>
                  <a:srgbClr val="0000FF"/>
                </a:solidFill>
              </a:rPr>
              <a:t>O ŞCOALĂ PENTRU FIECARE !”</a:t>
            </a:r>
          </a:p>
        </p:txBody>
      </p:sp>
      <p:pic>
        <p:nvPicPr>
          <p:cNvPr id="7" name="Imagine 2">
            <a:extLst>
              <a:ext uri="{FF2B5EF4-FFF2-40B4-BE49-F238E27FC236}">
                <a16:creationId xmlns:a16="http://schemas.microsoft.com/office/drawing/2014/main" xmlns="" id="{0906732C-7089-43E4-AA47-4C944FF960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3474"/>
            <a:ext cx="1524000" cy="17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569C8-C386-47DA-BDEF-5BF14937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 dirty="0"/>
              <a:t>CONSTRUIM ÎMPREUNĂ VIITORUL TĂU</a:t>
            </a:r>
            <a:endParaRPr lang="en-US" sz="3200" b="1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Activități</a:t>
            </a:r>
            <a:r>
              <a:rPr lang="en-US" dirty="0"/>
              <a:t> </a:t>
            </a:r>
            <a:r>
              <a:rPr lang="en-US" dirty="0" err="1"/>
              <a:t>extrașcolare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419600"/>
          </a:xfrm>
        </p:spPr>
        <p:txBody>
          <a:bodyPr/>
          <a:lstStyle/>
          <a:p>
            <a:pPr marL="0" indent="0">
              <a:buNone/>
            </a:pPr>
            <a:r>
              <a:rPr lang="ro-RO" b="1" dirty="0"/>
              <a:t>    Proiect Erasmus +</a:t>
            </a:r>
          </a:p>
          <a:p>
            <a:pPr marL="0" indent="0">
              <a:buNone/>
            </a:pPr>
            <a:r>
              <a:rPr lang="ro-RO" b="1" dirty="0"/>
              <a:t>Mobilități cu elevii în:</a:t>
            </a:r>
          </a:p>
          <a:p>
            <a:pPr lvl="1"/>
            <a:r>
              <a:rPr lang="ro-RO" sz="3600" dirty="0"/>
              <a:t>Italia</a:t>
            </a:r>
          </a:p>
          <a:p>
            <a:pPr lvl="1"/>
            <a:r>
              <a:rPr lang="ro-RO" sz="3600" dirty="0"/>
              <a:t>Portugalia</a:t>
            </a:r>
          </a:p>
          <a:p>
            <a:pPr lvl="1"/>
            <a:r>
              <a:rPr lang="ro-RO" sz="3600" dirty="0"/>
              <a:t>Macedonia</a:t>
            </a:r>
          </a:p>
          <a:p>
            <a:pPr lvl="1"/>
            <a:r>
              <a:rPr lang="ro-RO" sz="3600" dirty="0"/>
              <a:t>Turcia</a:t>
            </a:r>
            <a:endParaRPr lang="en-US" sz="3600" dirty="0"/>
          </a:p>
        </p:txBody>
      </p:sp>
      <p:pic>
        <p:nvPicPr>
          <p:cNvPr id="1026" name="Picture 2" descr="Nu este disponibilă nicio descriere pentru fotografi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47825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F2126-FF4A-4FEE-B884-A3644E79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2400"/>
            <a:ext cx="7619999" cy="3505200"/>
          </a:xfrm>
        </p:spPr>
        <p:txBody>
          <a:bodyPr>
            <a:noAutofit/>
          </a:bodyPr>
          <a:lstStyle/>
          <a:p>
            <a:r>
              <a:rPr lang="en-US" b="1" i="1" dirty="0" err="1"/>
              <a:t>Proiect</a:t>
            </a:r>
            <a:r>
              <a:rPr lang="en-US" b="1" i="1" dirty="0"/>
              <a:t> Erasmus+ </a:t>
            </a:r>
            <a:r>
              <a:rPr lang="en-US" dirty="0" err="1"/>
              <a:t>pentru</a:t>
            </a:r>
            <a:r>
              <a:rPr lang="en-US" dirty="0"/>
              <a:t> pre</a:t>
            </a:r>
            <a:r>
              <a:rPr lang="ro-RO" dirty="0"/>
              <a:t>gătire practică în </a:t>
            </a:r>
            <a:r>
              <a:rPr lang="ro-RO" b="1" dirty="0"/>
              <a:t>Spania</a:t>
            </a:r>
            <a:r>
              <a:rPr lang="ro-RO" dirty="0"/>
              <a:t> 2021-2022 la calificările: </a:t>
            </a:r>
            <a:br>
              <a:rPr lang="ro-RO" dirty="0"/>
            </a:br>
            <a:r>
              <a:rPr lang="ro-RO" b="1" dirty="0"/>
              <a:t>Mecanic auto; </a:t>
            </a:r>
            <a:br>
              <a:rPr lang="ro-RO" b="1" dirty="0"/>
            </a:br>
            <a:r>
              <a:rPr lang="ro-RO" b="1" dirty="0"/>
              <a:t>Tehnician prelucrări pe mașini cu comandă numerică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EC40A6-B21D-415E-8B2E-9DE518676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4191000"/>
            <a:ext cx="7619999" cy="2269810"/>
          </a:xfrm>
        </p:spPr>
        <p:txBody>
          <a:bodyPr/>
          <a:lstStyle/>
          <a:p>
            <a:r>
              <a:rPr lang="en-US" sz="2400" dirty="0" err="1"/>
              <a:t>Elevii</a:t>
            </a:r>
            <a:r>
              <a:rPr lang="en-US" sz="2400" dirty="0"/>
              <a:t> </a:t>
            </a:r>
            <a:r>
              <a:rPr lang="en-US" sz="2400" dirty="0" err="1"/>
              <a:t>vor</a:t>
            </a:r>
            <a:r>
              <a:rPr lang="en-US" sz="2400" dirty="0"/>
              <a:t> </a:t>
            </a:r>
            <a:r>
              <a:rPr lang="ro-RO" sz="2400" dirty="0"/>
              <a:t>învăța despre tainele meseriei într-un mediu nou</a:t>
            </a:r>
          </a:p>
          <a:p>
            <a:r>
              <a:rPr lang="ro-RO" sz="2400" dirty="0"/>
              <a:t>Vor cunoaște o altă viziune asupra muncii</a:t>
            </a:r>
          </a:p>
          <a:p>
            <a:r>
              <a:rPr lang="ro-RO" sz="2400" dirty="0"/>
              <a:t>Vor interacționa cu elevi de vârste apropiate din medii culturale și sociale diferite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479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hool-building120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15200" y="5029200"/>
            <a:ext cx="16002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ALEGE-ȚI SINGUR VIITORUL!</a:t>
            </a:r>
            <a:endParaRPr lang="en-US" b="1" dirty="0"/>
          </a:p>
        </p:txBody>
      </p:sp>
      <p:pic>
        <p:nvPicPr>
          <p:cNvPr id="6" name="Content Placeholder 5" descr="school-boy-school-girl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4861322"/>
            <a:ext cx="1828800" cy="1996678"/>
          </a:xfrm>
        </p:spPr>
      </p:pic>
      <p:sp>
        <p:nvSpPr>
          <p:cNvPr id="4" name="Rectangle 3"/>
          <p:cNvSpPr/>
          <p:nvPr/>
        </p:nvSpPr>
        <p:spPr>
          <a:xfrm>
            <a:off x="0" y="1447800"/>
            <a:ext cx="85344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Alege</a:t>
            </a:r>
            <a:r>
              <a: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să</a:t>
            </a:r>
            <a:r>
              <a: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fii</a:t>
            </a:r>
            <a:r>
              <a: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elevul</a:t>
            </a:r>
            <a:r>
              <a: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nostru</a:t>
            </a:r>
            <a:r>
              <a: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Alege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să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fii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elev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la  </a:t>
            </a:r>
            <a:r>
              <a:rPr lang="ro-RO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Liceul</a:t>
            </a:r>
            <a:r>
              <a: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Teh</a:t>
            </a:r>
            <a:r>
              <a:rPr lang="ro-RO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nologic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Grigore</a:t>
            </a:r>
            <a:r>
              <a: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Moisil</a:t>
            </a:r>
            <a:r>
              <a: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Oferta de şcolarizare 20</a:t>
            </a:r>
            <a:r>
              <a:rPr lang="en-US" dirty="0"/>
              <a:t>2</a:t>
            </a:r>
            <a:r>
              <a:rPr lang="ro-RO" dirty="0"/>
              <a:t>1-20</a:t>
            </a:r>
            <a:r>
              <a:rPr lang="en-US" dirty="0"/>
              <a:t>2</a:t>
            </a:r>
            <a:r>
              <a:rPr lang="ro-RO" dirty="0"/>
              <a:t>2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9478241"/>
              </p:ext>
            </p:extLst>
          </p:nvPr>
        </p:nvGraphicFramePr>
        <p:xfrm>
          <a:off x="228600" y="1371600"/>
          <a:ext cx="813816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b="1" dirty="0">
                <a:latin typeface="Times New Roman" pitchFamily="18" charset="0"/>
              </a:rPr>
              <a:t>LICEU TEHNOLOGIC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sz="4400" b="1" dirty="0">
                <a:latin typeface="Times New Roman" pitchFamily="18" charset="0"/>
              </a:rPr>
              <a:t> PROFIL SERVICII : </a:t>
            </a:r>
            <a:r>
              <a:rPr lang="en-US" sz="4400" b="1" dirty="0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 dirty="0">
                <a:latin typeface="Times New Roman" pitchFamily="18" charset="0"/>
              </a:rPr>
              <a:t>				                </a:t>
            </a:r>
            <a:r>
              <a:rPr lang="ro-RO" sz="4400" b="1" dirty="0">
                <a:latin typeface="Times New Roman" pitchFamily="18" charset="0"/>
              </a:rPr>
              <a:t>ECONOMIC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sz="4400" b="1" i="1" dirty="0">
                <a:latin typeface="Times New Roman" pitchFamily="18" charset="0"/>
              </a:rPr>
              <a:t>Tehnician în activităţi</a:t>
            </a:r>
            <a:r>
              <a:rPr lang="en-US" sz="4400" b="1" i="1" dirty="0">
                <a:latin typeface="Times New Roman" pitchFamily="18" charset="0"/>
              </a:rPr>
              <a:t> </a:t>
            </a:r>
            <a:r>
              <a:rPr lang="ro-RO" sz="4400" b="1" i="1" dirty="0">
                <a:latin typeface="Times New Roman" pitchFamily="18" charset="0"/>
              </a:rPr>
              <a:t>economice </a:t>
            </a:r>
            <a:endParaRPr lang="en-US" sz="4400" b="1" i="1" dirty="0">
              <a:latin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sz="4400" b="1" i="1" dirty="0">
                <a:latin typeface="Times New Roman" pitchFamily="18" charset="0"/>
              </a:rPr>
              <a:t>24 locuri</a:t>
            </a:r>
            <a:endParaRPr lang="ro-RO" sz="4400" b="1" i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o-RO" sz="2400" b="1" i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b="1" i="1" dirty="0">
              <a:solidFill>
                <a:srgbClr val="0000FF"/>
              </a:solidFill>
            </a:endParaRPr>
          </a:p>
        </p:txBody>
      </p:sp>
      <p:pic>
        <p:nvPicPr>
          <p:cNvPr id="5124" name="Picture 5" descr="contabi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191000"/>
            <a:ext cx="2333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b="1" dirty="0">
                <a:latin typeface="Times New Roman" pitchFamily="18" charset="0"/>
              </a:rPr>
              <a:t>LICEU TEHNOLOGIC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9219" name="Rectangle 27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924800" cy="4419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sz="4000" b="1" dirty="0">
                <a:latin typeface="Times New Roman" pitchFamily="18" charset="0"/>
              </a:rPr>
              <a:t>PROFIL TEHNIC: MECANICĂ </a:t>
            </a:r>
          </a:p>
          <a:p>
            <a:pPr eaLnBrk="1" hangingPunct="1">
              <a:buFont typeface="Wingdings" pitchFamily="2" charset="2"/>
              <a:buNone/>
            </a:pPr>
            <a:r>
              <a:rPr lang="ro-RO" sz="4400" b="1" i="1" dirty="0">
                <a:latin typeface="Times New Roman" pitchFamily="18" charset="0"/>
              </a:rPr>
              <a:t>Tehnician prelucrări pe maşini</a:t>
            </a:r>
            <a:endParaRPr lang="en-US" sz="4400" b="1" i="1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o-RO" sz="4400" b="1" i="1" dirty="0">
                <a:latin typeface="Times New Roman" pitchFamily="18" charset="0"/>
              </a:rPr>
              <a:t>cu comandă </a:t>
            </a:r>
            <a:endParaRPr lang="en-US" sz="4400" b="1" i="1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o-RO" sz="4400" b="1" i="1" dirty="0">
                <a:latin typeface="Times New Roman" pitchFamily="18" charset="0"/>
              </a:rPr>
              <a:t>numerică </a:t>
            </a:r>
            <a:endParaRPr lang="en-US" sz="4400" b="1" i="1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dirty="0"/>
              <a:t>2</a:t>
            </a:r>
            <a:r>
              <a:rPr lang="ro-RO" sz="2400" b="1" i="1" dirty="0"/>
              <a:t>4</a:t>
            </a:r>
            <a:r>
              <a:rPr lang="en-US" sz="2400" b="1" i="1" dirty="0"/>
              <a:t> </a:t>
            </a:r>
            <a:r>
              <a:rPr lang="en-US" sz="2400" b="1" i="1" dirty="0" err="1"/>
              <a:t>locuri</a:t>
            </a:r>
            <a:endParaRPr lang="en-US" sz="2400" b="1" i="1" dirty="0"/>
          </a:p>
        </p:txBody>
      </p:sp>
      <p:pic>
        <p:nvPicPr>
          <p:cNvPr id="9220" name="Picture 6" descr="strung-cn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870010"/>
            <a:ext cx="4627562" cy="307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9481" y="162334"/>
            <a:ext cx="6589199" cy="12808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o-RO" sz="4000" b="1" dirty="0">
                <a:latin typeface="Times New Roman" pitchFamily="18" charset="0"/>
              </a:rPr>
              <a:t>ÎNVĂŢĂMÂ</a:t>
            </a:r>
            <a:r>
              <a:rPr lang="en-US" sz="4000" b="1" dirty="0">
                <a:latin typeface="Times New Roman" pitchFamily="18" charset="0"/>
              </a:rPr>
              <a:t>N</a:t>
            </a:r>
            <a:r>
              <a:rPr lang="ro-RO" sz="4000" b="1" dirty="0">
                <a:latin typeface="Times New Roman" pitchFamily="18" charset="0"/>
              </a:rPr>
              <a:t>T PROFESIONAL DUAL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924800" cy="4343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o-RO" sz="2400" b="1" dirty="0"/>
              <a:t>			</a:t>
            </a:r>
            <a:r>
              <a:rPr lang="ro-RO" sz="3300" b="1" i="1" dirty="0">
                <a:latin typeface="Times New Roman" pitchFamily="18" charset="0"/>
              </a:rPr>
              <a:t>SUDOR / LĂCĂTUŞ CONSTRUCŢII METALICE ŞI UTILAJ TEHNOLOGIC </a:t>
            </a:r>
            <a:endParaRPr lang="en-US" sz="3300" b="1" i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o-RO" sz="3300" b="1" i="1" dirty="0">
                <a:latin typeface="Times New Roman" pitchFamily="18" charset="0"/>
              </a:rPr>
              <a:t>  - 28 locuri – CLASĂ BI-PROFIL</a:t>
            </a:r>
          </a:p>
          <a:p>
            <a:pPr marL="0" eaLnBrk="1" hangingPunct="1">
              <a:lnSpc>
                <a:spcPct val="150000"/>
              </a:lnSpc>
              <a:defRPr/>
            </a:pPr>
            <a:r>
              <a:rPr lang="ro-RO" sz="2400" dirty="0">
                <a:solidFill>
                  <a:srgbClr val="0000FF"/>
                </a:solidFill>
              </a:rPr>
              <a:t>Absolvenţii au posibilita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ro-RO" sz="2400" dirty="0">
                <a:solidFill>
                  <a:srgbClr val="0000FF"/>
                </a:solidFill>
              </a:rPr>
              <a:t>ea angajării pe piaţa muncii, </a:t>
            </a:r>
            <a:r>
              <a:rPr lang="ro-RO" sz="2400" b="1" i="1" u="sng" dirty="0">
                <a:solidFill>
                  <a:srgbClr val="0000FF"/>
                </a:solidFill>
              </a:rPr>
              <a:t>imediat</a:t>
            </a:r>
            <a:r>
              <a:rPr lang="ro-RO" sz="2400" dirty="0">
                <a:solidFill>
                  <a:srgbClr val="0000FF"/>
                </a:solidFill>
              </a:rPr>
              <a:t> după finalizarea studiilor, datorită cererii de personal calificat în meserie</a:t>
            </a:r>
            <a:r>
              <a:rPr lang="ro-RO" sz="2400" b="1" dirty="0">
                <a:solidFill>
                  <a:srgbClr val="0000FF"/>
                </a:solidFill>
              </a:rPr>
              <a:t>.</a:t>
            </a:r>
            <a:r>
              <a:rPr lang="ro-RO" sz="2400" dirty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baseline="0" dirty="0">
                <a:solidFill>
                  <a:srgbClr val="0000FF"/>
                </a:solidFill>
              </a:rPr>
              <a:t> </a:t>
            </a:r>
            <a:r>
              <a:rPr lang="ro-RO" sz="2400" baseline="0" dirty="0">
                <a:solidFill>
                  <a:srgbClr val="0000FF"/>
                </a:solidFill>
              </a:rPr>
              <a:t>28 </a:t>
            </a:r>
            <a:r>
              <a:rPr lang="en-US" sz="2400" baseline="0" dirty="0" err="1">
                <a:solidFill>
                  <a:srgbClr val="0000FF"/>
                </a:solidFill>
              </a:rPr>
              <a:t>locuri</a:t>
            </a:r>
            <a:r>
              <a:rPr lang="en-US" sz="2400" baseline="0" dirty="0">
                <a:solidFill>
                  <a:srgbClr val="0000FF"/>
                </a:solidFill>
              </a:rPr>
              <a:t> </a:t>
            </a:r>
            <a:r>
              <a:rPr lang="en-US" sz="2400" baseline="0" dirty="0" err="1">
                <a:solidFill>
                  <a:srgbClr val="0000FF"/>
                </a:solidFill>
              </a:rPr>
              <a:t>pentru</a:t>
            </a:r>
            <a:r>
              <a:rPr lang="ro-RO" sz="2400" baseline="0" dirty="0">
                <a:solidFill>
                  <a:srgbClr val="0000FF"/>
                </a:solidFill>
              </a:rPr>
              <a:t> învățământ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ro-RO" sz="2400" baseline="0" dirty="0">
                <a:solidFill>
                  <a:srgbClr val="0000FF"/>
                </a:solidFill>
              </a:rPr>
              <a:t>dual în parteneriat cu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ro-RO" sz="2400" baseline="0" dirty="0">
                <a:solidFill>
                  <a:srgbClr val="0000FF"/>
                </a:solidFill>
              </a:rPr>
              <a:t>societatea Comelf SA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4340" name="Picture 5" descr="sudor_siz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996420"/>
            <a:ext cx="3647173" cy="205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o-RO" sz="4000" b="1" dirty="0">
                <a:latin typeface="Times New Roman" pitchFamily="18" charset="0"/>
              </a:rPr>
              <a:t>ÎNVĂŢĂMÂ</a:t>
            </a:r>
            <a:r>
              <a:rPr lang="en-US" b="1" dirty="0">
                <a:latin typeface="Times New Roman" pitchFamily="18" charset="0"/>
              </a:rPr>
              <a:t>N</a:t>
            </a:r>
            <a:r>
              <a:rPr lang="ro-RO" b="1" dirty="0">
                <a:latin typeface="Times New Roman" pitchFamily="18" charset="0"/>
              </a:rPr>
              <a:t>T PROFESIONAL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sz="4400" b="1" i="1" dirty="0">
                <a:latin typeface="Times New Roman" pitchFamily="18" charset="0"/>
              </a:rPr>
              <a:t>MECANIC AUTO - 24 locuri</a:t>
            </a:r>
            <a:endParaRPr lang="en-US" sz="4400" b="1" i="1" dirty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o-RO" sz="2000" b="1" dirty="0"/>
          </a:p>
          <a:p>
            <a:pPr marL="0" indent="0" rtl="0" eaLnBrk="1" fontAlgn="base" hangingPunct="1">
              <a:buNone/>
            </a:pPr>
            <a:r>
              <a:rPr lang="pt-BR" sz="2400" dirty="0">
                <a:solidFill>
                  <a:srgbClr val="0000FF"/>
                </a:solidFill>
              </a:rPr>
              <a:t>	</a:t>
            </a:r>
            <a:r>
              <a:rPr lang="ro-RO" sz="3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3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levii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urmează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gratuit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cursurile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şcolii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noastre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şoferi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3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pentru obţinerea </a:t>
            </a:r>
            <a:endParaRPr lang="en-US" sz="2400" dirty="0">
              <a:effectLst/>
            </a:endParaRPr>
          </a:p>
          <a:p>
            <a:pPr marL="0" indent="0" rtl="0" eaLnBrk="1" fontAlgn="base" hangingPunct="1">
              <a:buNone/>
            </a:pPr>
            <a:r>
              <a:rPr lang="ro-RO" sz="3200" b="1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ermis</a:t>
            </a:r>
            <a:r>
              <a:rPr lang="ro-RO" sz="3200" b="1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ului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endParaRPr lang="en-US" sz="2400" dirty="0">
              <a:effectLst/>
            </a:endParaRPr>
          </a:p>
          <a:p>
            <a:pPr marL="0" indent="0" rtl="0" eaLnBrk="1" fontAlgn="base" hangingPunct="1">
              <a:buNone/>
            </a:pPr>
            <a:r>
              <a:rPr lang="en-US" sz="3200" b="1" i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conducere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2400" dirty="0">
              <a:effectLst/>
            </a:endParaRPr>
          </a:p>
          <a:p>
            <a:pPr marL="0" indent="0">
              <a:buNone/>
            </a:pPr>
            <a:r>
              <a:rPr lang="en-US" sz="3200" b="1" i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categoria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</a:t>
            </a:r>
            <a:endParaRPr lang="ro-RO" sz="2400" b="1" i="1" u="sng" dirty="0">
              <a:solidFill>
                <a:srgbClr val="0000FF"/>
              </a:solidFill>
            </a:endParaRPr>
          </a:p>
        </p:txBody>
      </p:sp>
      <p:pic>
        <p:nvPicPr>
          <p:cNvPr id="16388" name="Picture 5" descr="MECANIC AU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962400"/>
            <a:ext cx="3609975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371600" y="59865"/>
            <a:ext cx="7619999" cy="1280890"/>
          </a:xfrm>
        </p:spPr>
        <p:txBody>
          <a:bodyPr/>
          <a:lstStyle/>
          <a:p>
            <a:pPr algn="ctr" eaLnBrk="1" hangingPunct="1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ro-RO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PROFESIONAL DUAL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633690"/>
          </a:xfrm>
        </p:spPr>
        <p:txBody>
          <a:bodyPr/>
          <a:lstStyle/>
          <a:p>
            <a:pPr marL="0" eaLnBrk="1" hangingPunct="1">
              <a:buNone/>
              <a:defRPr/>
            </a:pPr>
            <a:r>
              <a:rPr lang="ro-RO" dirty="0">
                <a:solidFill>
                  <a:srgbClr val="0000FF"/>
                </a:solidFill>
              </a:rPr>
              <a:t>Operator</a:t>
            </a:r>
            <a:r>
              <a:rPr lang="ro-RO" baseline="0" dirty="0">
                <a:solidFill>
                  <a:srgbClr val="0000FF"/>
                </a:solidFill>
              </a:rPr>
              <a:t> la mașini cu comandă numerică - 28 locuri</a:t>
            </a:r>
            <a:endParaRPr lang="ro-RO" i="1" dirty="0">
              <a:solidFill>
                <a:srgbClr val="0000FF"/>
              </a:solidFill>
            </a:endParaRPr>
          </a:p>
          <a:p>
            <a:pPr marL="0" eaLnBrk="1" hangingPunct="1">
              <a:buNone/>
              <a:defRPr/>
            </a:pPr>
            <a:endParaRPr lang="ro-RO" sz="1000" i="1" dirty="0">
              <a:solidFill>
                <a:srgbClr val="0000FF"/>
              </a:solidFill>
            </a:endParaRPr>
          </a:p>
          <a:p>
            <a:pPr marL="0" eaLnBrk="1" hangingPunct="1">
              <a:buNone/>
              <a:defRPr/>
            </a:pPr>
            <a:endParaRPr lang="ro-RO" i="1" dirty="0">
              <a:solidFill>
                <a:srgbClr val="0000FF"/>
              </a:solidFill>
            </a:endParaRPr>
          </a:p>
          <a:p>
            <a:pPr marL="0" eaLnBrk="1" hangingPunct="1">
              <a:buNone/>
              <a:defRPr/>
            </a:pPr>
            <a:endParaRPr lang="ro-RO" i="1" dirty="0">
              <a:solidFill>
                <a:srgbClr val="0000FF"/>
              </a:solidFill>
            </a:endParaRPr>
          </a:p>
          <a:p>
            <a:pPr marL="0" eaLnBrk="1" hangingPunct="1">
              <a:buNone/>
              <a:defRPr/>
            </a:pPr>
            <a:endParaRPr lang="ro-RO" i="1" dirty="0">
              <a:solidFill>
                <a:srgbClr val="0000FF"/>
              </a:solidFill>
            </a:endParaRPr>
          </a:p>
          <a:p>
            <a:pPr marL="0" eaLnBrk="1" hangingPunct="1">
              <a:buNone/>
              <a:defRPr/>
            </a:pPr>
            <a:endParaRPr lang="en-US" i="1" dirty="0">
              <a:solidFill>
                <a:srgbClr val="0000FF"/>
              </a:solidFill>
            </a:endParaRPr>
          </a:p>
          <a:p>
            <a:pPr marL="0" algn="just" eaLnBrk="1" hangingPunct="1">
              <a:buNone/>
              <a:defRPr/>
            </a:pPr>
            <a:r>
              <a:rPr lang="en-US" i="1" dirty="0">
                <a:solidFill>
                  <a:srgbClr val="0000FF"/>
                </a:solidFill>
              </a:rPr>
              <a:t>	</a:t>
            </a:r>
          </a:p>
          <a:p>
            <a:pPr marL="0" algn="just" eaLnBrk="1" hangingPunct="1">
              <a:buNone/>
              <a:defRPr/>
            </a:pPr>
            <a:endParaRPr lang="en-US" sz="2800" i="1" dirty="0">
              <a:solidFill>
                <a:srgbClr val="0000FF"/>
              </a:solidFill>
            </a:endParaRPr>
          </a:p>
          <a:p>
            <a:pPr marL="0" algn="just" eaLnBrk="1" hangingPunct="1">
              <a:buNone/>
              <a:defRPr/>
            </a:pPr>
            <a:r>
              <a:rPr lang="ro-RO" sz="2800" i="1" dirty="0">
                <a:solidFill>
                  <a:srgbClr val="0000FF"/>
                </a:solidFill>
              </a:rPr>
              <a:t>Toți elevii acestei calificări vor urma cursurile în varianta învățământ dual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ro-RO" sz="2800" i="1" dirty="0">
                <a:solidFill>
                  <a:srgbClr val="0000FF"/>
                </a:solidFill>
              </a:rPr>
              <a:t>în parteneriat cu Teraplast SA și Comelf SA</a:t>
            </a:r>
            <a:endParaRPr lang="en-US" sz="2800" i="1" dirty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B4A885-D17C-46DF-9061-BE34B403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362200"/>
            <a:ext cx="5828295" cy="21586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i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495800"/>
            <a:ext cx="2857500" cy="17145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o-RO" sz="2400" b="1" dirty="0"/>
              <a:t>A</a:t>
            </a:r>
            <a:r>
              <a:rPr lang="en-US" sz="2400" b="1" dirty="0" err="1"/>
              <a:t>vantajele</a:t>
            </a:r>
            <a:r>
              <a:rPr lang="en-US" sz="2400" b="1" dirty="0"/>
              <a:t> </a:t>
            </a:r>
            <a:r>
              <a:rPr lang="en-US" sz="2400" b="1" dirty="0" err="1"/>
              <a:t>învățământului</a:t>
            </a:r>
            <a:r>
              <a:rPr lang="en-US" sz="2400" b="1" dirty="0"/>
              <a:t> </a:t>
            </a:r>
            <a:r>
              <a:rPr lang="en-US" sz="2400" b="1" dirty="0" err="1"/>
              <a:t>profesional</a:t>
            </a:r>
            <a:r>
              <a:rPr lang="en-US" sz="2400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01000" cy="4267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ro-RO" sz="2800" dirty="0">
                <a:solidFill>
                  <a:srgbClr val="0000FF"/>
                </a:solidFill>
              </a:rPr>
              <a:t>P</a:t>
            </a:r>
            <a:r>
              <a:rPr lang="en-US" sz="2800" dirty="0" err="1">
                <a:solidFill>
                  <a:srgbClr val="0000FF"/>
                </a:solidFill>
              </a:rPr>
              <a:t>oţi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dobândi</a:t>
            </a:r>
            <a:r>
              <a:rPr lang="en-US" sz="2800" dirty="0">
                <a:solidFill>
                  <a:srgbClr val="0000FF"/>
                </a:solidFill>
              </a:rPr>
              <a:t> o </a:t>
            </a:r>
            <a:r>
              <a:rPr lang="en-US" sz="2800" dirty="0" err="1">
                <a:solidFill>
                  <a:srgbClr val="0000FF"/>
                </a:solidFill>
              </a:rPr>
              <a:t>calificare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profesională</a:t>
            </a:r>
            <a:r>
              <a:rPr lang="en-US" sz="2800" dirty="0">
                <a:solidFill>
                  <a:srgbClr val="0000FF"/>
                </a:solidFill>
              </a:rPr>
              <a:t> care </a:t>
            </a:r>
            <a:r>
              <a:rPr lang="en-US" sz="2800" dirty="0" err="1">
                <a:solidFill>
                  <a:srgbClr val="0000FF"/>
                </a:solidFill>
              </a:rPr>
              <a:t>îţi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permite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obţii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mai</a:t>
            </a:r>
            <a:r>
              <a:rPr lang="en-US" sz="2800" b="1" dirty="0">
                <a:solidFill>
                  <a:srgbClr val="0000FF"/>
                </a:solidFill>
              </a:rPr>
              <a:t> rapid un loc de </a:t>
            </a:r>
            <a:r>
              <a:rPr lang="en-US" sz="2800" b="1" dirty="0" err="1">
                <a:solidFill>
                  <a:srgbClr val="0000FF"/>
                </a:solidFill>
              </a:rPr>
              <a:t>muncă</a:t>
            </a:r>
            <a:r>
              <a:rPr lang="en-US" sz="2800" b="1" dirty="0">
                <a:solidFill>
                  <a:srgbClr val="0000FF"/>
                </a:solidFill>
              </a:rPr>
              <a:t>;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o-RO" sz="2800" dirty="0">
                <a:solidFill>
                  <a:srgbClr val="0000FF"/>
                </a:solidFill>
              </a:rPr>
              <a:t>V</a:t>
            </a:r>
            <a:r>
              <a:rPr lang="en-US" sz="2800" dirty="0" err="1">
                <a:solidFill>
                  <a:srgbClr val="0000FF"/>
                </a:solidFill>
              </a:rPr>
              <a:t>ei</a:t>
            </a:r>
            <a:r>
              <a:rPr lang="en-US" sz="2800" dirty="0">
                <a:solidFill>
                  <a:srgbClr val="0000FF"/>
                </a:solidFill>
              </a:rPr>
              <a:t> beneficia de o </a:t>
            </a:r>
            <a:r>
              <a:rPr lang="en-US" sz="2800" b="1" dirty="0" err="1">
                <a:solidFill>
                  <a:srgbClr val="0000FF"/>
                </a:solidFill>
              </a:rPr>
              <a:t>bursă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ro-RO" sz="2800" b="1" dirty="0">
                <a:solidFill>
                  <a:srgbClr val="0000FF"/>
                </a:solidFill>
              </a:rPr>
              <a:t>profesională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ro-RO" sz="2800" b="1" dirty="0">
                <a:solidFill>
                  <a:srgbClr val="0000FF"/>
                </a:solidFill>
              </a:rPr>
              <a:t>lunară </a:t>
            </a:r>
            <a:r>
              <a:rPr lang="en-US" sz="2800" dirty="0" err="1">
                <a:solidFill>
                  <a:srgbClr val="0000FF"/>
                </a:solidFill>
              </a:rPr>
              <a:t>în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cuantum</a:t>
            </a:r>
            <a:r>
              <a:rPr lang="en-US" sz="2800" dirty="0">
                <a:solidFill>
                  <a:srgbClr val="0000FF"/>
                </a:solidFill>
              </a:rPr>
              <a:t> de </a:t>
            </a:r>
            <a:r>
              <a:rPr lang="en-US" sz="2800" b="1" dirty="0">
                <a:solidFill>
                  <a:srgbClr val="0000FF"/>
                </a:solidFill>
              </a:rPr>
              <a:t>200 </a:t>
            </a:r>
            <a:r>
              <a:rPr lang="ro-RO" sz="2800" b="1" dirty="0">
                <a:solidFill>
                  <a:srgbClr val="0000FF"/>
                </a:solidFill>
              </a:rPr>
              <a:t>lei</a:t>
            </a:r>
            <a:r>
              <a:rPr lang="en-US" sz="2800" dirty="0">
                <a:solidFill>
                  <a:srgbClr val="0000FF"/>
                </a:solidFill>
              </a:rPr>
              <a:t>;</a:t>
            </a:r>
            <a:endParaRPr lang="ro-RO" sz="2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o-RO" sz="2800" dirty="0">
                <a:solidFill>
                  <a:srgbClr val="0000FF"/>
                </a:solidFill>
              </a:rPr>
              <a:t>Diplome </a:t>
            </a:r>
            <a:r>
              <a:rPr lang="ro-RO" sz="2800" b="1" dirty="0">
                <a:solidFill>
                  <a:srgbClr val="0000FF"/>
                </a:solidFill>
              </a:rPr>
              <a:t>recunoscute</a:t>
            </a:r>
            <a:r>
              <a:rPr lang="ro-RO" sz="2800" dirty="0">
                <a:solidFill>
                  <a:srgbClr val="0000FF"/>
                </a:solidFill>
              </a:rPr>
              <a:t> la nivel internațional;</a:t>
            </a:r>
          </a:p>
          <a:p>
            <a:pPr eaLnBrk="1" hangingPunct="1">
              <a:lnSpc>
                <a:spcPct val="80000"/>
              </a:lnSpc>
            </a:pPr>
            <a:r>
              <a:rPr lang="ro-RO" sz="2800" dirty="0">
                <a:solidFill>
                  <a:srgbClr val="0000FF"/>
                </a:solidFill>
              </a:rPr>
              <a:t>Elevii care urmează învățământul </a:t>
            </a:r>
            <a:r>
              <a:rPr lang="ro-RO" sz="2800" b="1" dirty="0">
                <a:solidFill>
                  <a:srgbClr val="0000FF"/>
                </a:solidFill>
              </a:rPr>
              <a:t>dual</a:t>
            </a:r>
            <a:r>
              <a:rPr lang="ro-RO" sz="2800" dirty="0">
                <a:solidFill>
                  <a:srgbClr val="0000FF"/>
                </a:solidFill>
              </a:rPr>
              <a:t> beneficiază de o </a:t>
            </a:r>
            <a:r>
              <a:rPr lang="ro-RO" sz="2800" b="1" dirty="0">
                <a:solidFill>
                  <a:srgbClr val="0000FF"/>
                </a:solidFill>
              </a:rPr>
              <a:t>bursă suplimentară în cuantum de 200 lei </a:t>
            </a:r>
            <a:r>
              <a:rPr lang="ro-RO" sz="2800" dirty="0">
                <a:solidFill>
                  <a:srgbClr val="0000FF"/>
                </a:solidFill>
              </a:rPr>
              <a:t>din partea agentului economic, iar cei de la TERAPLAST și de o masă caldă în zilele de practică și un premiu anual de 500 lei pentru cei mai buni 3 elevi 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Activități</a:t>
            </a:r>
            <a:r>
              <a:rPr lang="en-US" dirty="0"/>
              <a:t> </a:t>
            </a:r>
            <a:r>
              <a:rPr lang="en-US" dirty="0" err="1"/>
              <a:t>extrașcolare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2057400"/>
            <a:ext cx="3107536" cy="4029075"/>
          </a:xfrm>
        </p:spPr>
        <p:txBody>
          <a:bodyPr/>
          <a:lstStyle/>
          <a:p>
            <a:pPr algn="ctr">
              <a:buNone/>
            </a:pPr>
            <a:r>
              <a:rPr lang="ro-RO" dirty="0">
                <a:solidFill>
                  <a:srgbClr val="CC00FF"/>
                </a:solidFill>
              </a:rPr>
              <a:t>Cercul de creație hand made</a:t>
            </a:r>
            <a:endParaRPr lang="en-US" dirty="0">
              <a:solidFill>
                <a:srgbClr val="CC00FF"/>
              </a:solidFill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3581400"/>
          </a:xfrm>
        </p:spPr>
        <p:txBody>
          <a:bodyPr/>
          <a:lstStyle/>
          <a:p>
            <a:pPr marL="0" indent="0">
              <a:buNone/>
            </a:pPr>
            <a:endParaRPr lang="ro-RO" dirty="0"/>
          </a:p>
          <a:p>
            <a:pPr marL="0" indent="0" algn="ctr">
              <a:buNone/>
            </a:pPr>
            <a:r>
              <a:rPr lang="ro-RO" dirty="0">
                <a:solidFill>
                  <a:srgbClr val="CC00FF"/>
                </a:solidFill>
              </a:rPr>
              <a:t>Cercul de etnografie și folclor ”Zestrea satului”</a:t>
            </a:r>
            <a:endParaRPr lang="en-US" dirty="0">
              <a:solidFill>
                <a:srgbClr val="CC00FF"/>
              </a:solidFill>
            </a:endParaRPr>
          </a:p>
        </p:txBody>
      </p:sp>
      <p:pic>
        <p:nvPicPr>
          <p:cNvPr id="1027" name="Picture 3" descr="C:\Users\geta\Downloads\1978378_10152840711853654_2416034305248455393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00" y="3548840"/>
            <a:ext cx="2862273" cy="216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968" y="2971800"/>
            <a:ext cx="2590800" cy="27419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9060</TotalTime>
  <Words>284</Words>
  <Application>Microsoft Office PowerPoint</Application>
  <PresentationFormat>On-screen Show (4:3)</PresentationFormat>
  <Paragraphs>77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CONSTRUIM ÎMPREUNĂ VIITORUL TĂU</vt:lpstr>
      <vt:lpstr>Oferta de şcolarizare 2021-2022</vt:lpstr>
      <vt:lpstr>LICEU TEHNOLOGIC</vt:lpstr>
      <vt:lpstr>LICEU TEHNOLOGIC</vt:lpstr>
      <vt:lpstr>ÎNVĂŢĂMÂNT PROFESIONAL DUAL</vt:lpstr>
      <vt:lpstr>ÎNVĂŢĂMÂNT PROFESIONAL</vt:lpstr>
      <vt:lpstr>ÎNVĂȚĂMÂNT PROFESIONAL DUAL</vt:lpstr>
      <vt:lpstr>Avantajele învățământului profesional </vt:lpstr>
      <vt:lpstr>Activități extrașcolare</vt:lpstr>
      <vt:lpstr>Activități extrașcolare</vt:lpstr>
      <vt:lpstr>Proiect Erasmus+ pentru pregătire practică în Spania 2021-2022 la calificările:  Mecanic auto;  Tehnician prelucrări pe mașini cu comandă numerică</vt:lpstr>
      <vt:lpstr>ALEGE-ȚI SINGUR VIITORUL!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moisil</dc:creator>
  <cp:lastModifiedBy>Liceul Tehnologic GRIGORE MOISIL</cp:lastModifiedBy>
  <cp:revision>120</cp:revision>
  <dcterms:created xsi:type="dcterms:W3CDTF">2012-12-12T12:05:18Z</dcterms:created>
  <dcterms:modified xsi:type="dcterms:W3CDTF">2021-03-08T09:36:34Z</dcterms:modified>
</cp:coreProperties>
</file>